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E9449FD-227F-41FF-804D-8CA22A2CFA59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CAE80F5-2D31-4A6E-B8E2-B0CEEDD270E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49FD-227F-41FF-804D-8CA22A2CFA59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E80F5-2D31-4A6E-B8E2-B0CEEDD27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49FD-227F-41FF-804D-8CA22A2CFA59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E80F5-2D31-4A6E-B8E2-B0CEEDD27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49FD-227F-41FF-804D-8CA22A2CFA59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E80F5-2D31-4A6E-B8E2-B0CEEDD27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49FD-227F-41FF-804D-8CA22A2CFA59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E80F5-2D31-4A6E-B8E2-B0CEEDD27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49FD-227F-41FF-804D-8CA22A2CFA59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E80F5-2D31-4A6E-B8E2-B0CEEDD270E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49FD-227F-41FF-804D-8CA22A2CFA59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E80F5-2D31-4A6E-B8E2-B0CEEDD27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49FD-227F-41FF-804D-8CA22A2CFA59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E80F5-2D31-4A6E-B8E2-B0CEEDD27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49FD-227F-41FF-804D-8CA22A2CFA59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E80F5-2D31-4A6E-B8E2-B0CEEDD27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49FD-227F-41FF-804D-8CA22A2CFA59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E80F5-2D31-4A6E-B8E2-B0CEEDD270E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49FD-227F-41FF-804D-8CA22A2CFA59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E80F5-2D31-4A6E-B8E2-B0CEEDD27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E9449FD-227F-41FF-804D-8CA22A2CFA59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CAE80F5-2D31-4A6E-B8E2-B0CEEDD270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Europe's Early History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</a:p>
          <a:p>
            <a:r>
              <a:rPr lang="en-US" dirty="0" smtClean="0"/>
              <a:t>Day Two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27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Roman Republic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Rome started as a monarchy but changed but changed to a republic.</a:t>
            </a:r>
          </a:p>
          <a:p>
            <a:r>
              <a:rPr lang="en-US" dirty="0" smtClean="0"/>
              <a:t>In a “republic” people choose their leaders.</a:t>
            </a:r>
          </a:p>
          <a:p>
            <a:endParaRPr lang="en-US" dirty="0"/>
          </a:p>
          <a:p>
            <a:r>
              <a:rPr lang="en-US" dirty="0" smtClean="0"/>
              <a:t>Rome was led by two consuls, or individuals elected by the people of Rome to represent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034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90600"/>
            <a:ext cx="6777317" cy="48420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consuls reported to the “Senate”.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Members of the Senate were landowners and served for life. </a:t>
            </a:r>
          </a:p>
          <a:p>
            <a:endParaRPr lang="en-US" dirty="0"/>
          </a:p>
          <a:p>
            <a:r>
              <a:rPr lang="en-US" dirty="0" smtClean="0"/>
              <a:t>The foundation of Roman law was the “12 tables”</a:t>
            </a:r>
          </a:p>
          <a:p>
            <a:r>
              <a:rPr lang="en-US" dirty="0" smtClean="0"/>
              <a:t>The tables were actually bronze tablets on which laws were written. </a:t>
            </a:r>
          </a:p>
          <a:p>
            <a:endParaRPr lang="en-US" dirty="0" smtClean="0"/>
          </a:p>
          <a:p>
            <a:r>
              <a:rPr lang="en-US" dirty="0" smtClean="0"/>
              <a:t>Along with Greek democracy, republican government and Roman law were important contributions to Western Civilization.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284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Republic to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From 264-146 B.C. a series of wars transformed the Roman Republic into the Roman Empire. </a:t>
            </a:r>
          </a:p>
          <a:p>
            <a:r>
              <a:rPr lang="en-US" dirty="0" smtClean="0"/>
              <a:t>The peoples conquered by Rome were given Roman citizenship and equality under Roman law. </a:t>
            </a:r>
          </a:p>
          <a:p>
            <a:endParaRPr lang="en-US" dirty="0"/>
          </a:p>
          <a:p>
            <a:r>
              <a:rPr lang="en-US" dirty="0" smtClean="0"/>
              <a:t>Beyond the boundaries of its vast empire Rome opened up trade with civilizations as far away as India and China.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865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19200"/>
            <a:ext cx="6777317" cy="4613429"/>
          </a:xfrm>
        </p:spPr>
        <p:txBody>
          <a:bodyPr>
            <a:normAutofit/>
          </a:bodyPr>
          <a:lstStyle/>
          <a:p>
            <a:r>
              <a:rPr lang="en-US" dirty="0" smtClean="0"/>
              <a:t>Under the empire, senators lost power to emperors.</a:t>
            </a:r>
          </a:p>
          <a:p>
            <a:r>
              <a:rPr lang="en-US" dirty="0" smtClean="0"/>
              <a:t>Supporters of the senate killed the great Roman general Julius Caesar for trying to become the first emperor.</a:t>
            </a:r>
          </a:p>
          <a:p>
            <a:endParaRPr lang="en-US" dirty="0"/>
          </a:p>
          <a:p>
            <a:r>
              <a:rPr lang="en-US" dirty="0" smtClean="0"/>
              <a:t>This led to a civil war between Caesars son and senate supporters.</a:t>
            </a:r>
          </a:p>
          <a:p>
            <a:r>
              <a:rPr lang="en-US" dirty="0" smtClean="0"/>
              <a:t>His son won and became the first Roman emperor.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816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Christianity and 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 of Nazareth was born in Palestine, which was under the rule of Caesar </a:t>
            </a:r>
            <a:r>
              <a:rPr lang="en-US" dirty="0" err="1" smtClean="0"/>
              <a:t>Agustus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Jesus carried out his teaching during the very Early </a:t>
            </a:r>
            <a:r>
              <a:rPr lang="en-US" dirty="0" err="1" smtClean="0"/>
              <a:t>Pax</a:t>
            </a:r>
            <a:r>
              <a:rPr lang="en-US" dirty="0"/>
              <a:t> </a:t>
            </a:r>
            <a:r>
              <a:rPr lang="en-US" dirty="0" err="1" smtClean="0"/>
              <a:t>Romana</a:t>
            </a:r>
            <a:r>
              <a:rPr lang="en-US" dirty="0" smtClean="0"/>
              <a:t> , or time of peace. </a:t>
            </a:r>
          </a:p>
          <a:p>
            <a:endParaRPr lang="en-US" dirty="0"/>
          </a:p>
          <a:p>
            <a:r>
              <a:rPr lang="en-US" dirty="0" smtClean="0"/>
              <a:t>Peter and Paul established the new Christian church in Rome.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328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though the early Christians were cruelly persecuted , Christianity spread all over the Roman World.</a:t>
            </a:r>
          </a:p>
          <a:p>
            <a:endParaRPr lang="en-US" dirty="0"/>
          </a:p>
          <a:p>
            <a:r>
              <a:rPr lang="en-US" dirty="0" smtClean="0"/>
              <a:t>In the A.D. 300s under the emperor Constantine I Christianity became the official religion of the Roman Empire.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97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Classical Greece and 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historians talk of “classical” Europe they mean ancient Greece and Rome.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932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Golden Age of Greece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Greece reached its Golden Age in the 400s B.C.</a:t>
            </a:r>
          </a:p>
          <a:p>
            <a:r>
              <a:rPr lang="en-US" dirty="0" smtClean="0"/>
              <a:t>The Golden Age brought in Direct Rule of the people, or True Democracy.</a:t>
            </a:r>
          </a:p>
          <a:p>
            <a:r>
              <a:rPr lang="en-US" dirty="0" smtClean="0"/>
              <a:t>Classical Greece has been called the, “cradle of democracy,” because we trace the beginnings of our political system to this time.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126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Athens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961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city state of Athens was the home of the world’s first democratic constitution. </a:t>
            </a:r>
          </a:p>
          <a:p>
            <a:endParaRPr lang="en-US" dirty="0" smtClean="0"/>
          </a:p>
          <a:p>
            <a:r>
              <a:rPr lang="en-US" dirty="0" smtClean="0"/>
              <a:t>All free males over the age of 20 had the right to vote and speak freely.</a:t>
            </a:r>
          </a:p>
          <a:p>
            <a:endParaRPr lang="en-US" dirty="0"/>
          </a:p>
          <a:p>
            <a:r>
              <a:rPr lang="en-US" dirty="0" smtClean="0"/>
              <a:t>Athenians also produced significant works of philosophy, literature and drama. </a:t>
            </a:r>
          </a:p>
          <a:p>
            <a:r>
              <a:rPr lang="en-US" dirty="0" smtClean="0"/>
              <a:t>(Socrates, Plato, Aristotle)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469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Conflict Between the City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this period, the Greek city states of Sparta and Athens wanted to expand their boundaries.</a:t>
            </a:r>
          </a:p>
          <a:p>
            <a:endParaRPr lang="en-US" dirty="0"/>
          </a:p>
          <a:p>
            <a:r>
              <a:rPr lang="en-US" dirty="0" smtClean="0"/>
              <a:t>Sparta. Ruled by a few nobles, disliked change.</a:t>
            </a:r>
          </a:p>
          <a:p>
            <a:endParaRPr lang="en-US" dirty="0"/>
          </a:p>
          <a:p>
            <a:r>
              <a:rPr lang="en-US" dirty="0" smtClean="0"/>
              <a:t>Athens was open to democracy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824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/>
          <a:lstStyle/>
          <a:p>
            <a:r>
              <a:rPr lang="en-US" dirty="0" smtClean="0"/>
              <a:t>Sparta and Athens briefly united during the Persian Wars, when they prevented the Persians from taking over Greece. </a:t>
            </a:r>
          </a:p>
          <a:p>
            <a:endParaRPr lang="en-US" dirty="0"/>
          </a:p>
          <a:p>
            <a:r>
              <a:rPr lang="en-US" dirty="0" smtClean="0"/>
              <a:t>However eventually they would fight each other again and Sparta would win. </a:t>
            </a:r>
          </a:p>
          <a:p>
            <a:endParaRPr lang="en-US" dirty="0"/>
          </a:p>
          <a:p>
            <a:r>
              <a:rPr lang="en-US" dirty="0" smtClean="0"/>
              <a:t>This final conflict was known as the Peloponnesian War.  This ultimately weekend Greece.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332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/>
          <a:lstStyle/>
          <a:p>
            <a:r>
              <a:rPr lang="en-US" dirty="0" smtClean="0"/>
              <a:t>Greek Culture Spreads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6777317" cy="3810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In the 300s B.C. Alexander the Great invaded the northern border of Greece.  Greece was easily conquered.</a:t>
            </a:r>
          </a:p>
          <a:p>
            <a:endParaRPr lang="en-US" sz="2000" dirty="0" smtClean="0"/>
          </a:p>
          <a:p>
            <a:r>
              <a:rPr lang="en-US" sz="2000" dirty="0" smtClean="0"/>
              <a:t>Alexander went on to create an empire that included Persia and Egypt and stretched eastward into India. </a:t>
            </a:r>
          </a:p>
          <a:p>
            <a:endParaRPr lang="en-US" sz="2000" dirty="0" smtClean="0"/>
          </a:p>
          <a:p>
            <a:r>
              <a:rPr lang="en-US" sz="2000" dirty="0" smtClean="0"/>
              <a:t>Alexander spread Greek culture everywhere he invaded.</a:t>
            </a:r>
          </a:p>
          <a:p>
            <a:endParaRPr lang="en-US" sz="2000" dirty="0" smtClean="0"/>
          </a:p>
          <a:p>
            <a:r>
              <a:rPr lang="en-US" sz="2000" dirty="0" smtClean="0"/>
              <a:t>Over time, Greek customs mixed with Persian and Egyptian culture.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11539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Rise of 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According to legend, the city of Rome was founded by twin brothers Romulus and Remus.</a:t>
            </a:r>
          </a:p>
          <a:p>
            <a:r>
              <a:rPr lang="en-US" dirty="0" smtClean="0"/>
              <a:t>By 700 B.C. Rome had evolved into a major city state.</a:t>
            </a:r>
          </a:p>
          <a:p>
            <a:endParaRPr lang="en-US" dirty="0"/>
          </a:p>
          <a:p>
            <a:r>
              <a:rPr lang="en-US" dirty="0" smtClean="0"/>
              <a:t>Italy was more easily invaded than the mountainous country of Greece so the Romans developed a strong army.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051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Romans borrowed the Latin alphabet from the Greeks, who also influenced Roman art, religion, and mythology.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3196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54</TotalTime>
  <Words>653</Words>
  <Application>Microsoft Office PowerPoint</Application>
  <PresentationFormat>On-screen Show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Europe's Early History</vt:lpstr>
      <vt:lpstr>Classical Greece and Rome</vt:lpstr>
      <vt:lpstr>The Golden Age of Greece</vt:lpstr>
      <vt:lpstr>Athens </vt:lpstr>
      <vt:lpstr>Conflict Between the City States</vt:lpstr>
      <vt:lpstr>PowerPoint Presentation</vt:lpstr>
      <vt:lpstr>Greek Culture Spreads</vt:lpstr>
      <vt:lpstr>The Rise of Rome</vt:lpstr>
      <vt:lpstr>PowerPoint Presentation</vt:lpstr>
      <vt:lpstr>The Roman Republic</vt:lpstr>
      <vt:lpstr>PowerPoint Presentation</vt:lpstr>
      <vt:lpstr>From Republic to Empire</vt:lpstr>
      <vt:lpstr>PowerPoint Presentation</vt:lpstr>
      <vt:lpstr>Christianity and Rome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Europe's Early History</dc:title>
  <dc:creator>catcoach2010</dc:creator>
  <cp:lastModifiedBy>catcoach2010</cp:lastModifiedBy>
  <cp:revision>6</cp:revision>
  <dcterms:created xsi:type="dcterms:W3CDTF">2010-09-28T01:21:07Z</dcterms:created>
  <dcterms:modified xsi:type="dcterms:W3CDTF">2010-09-28T12:39:36Z</dcterms:modified>
</cp:coreProperties>
</file>