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19695BE-F9A1-44C9-8F7A-775588EFB929}"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200E6-B456-4C09-AD51-1270BD124C49}"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695BE-F9A1-44C9-8F7A-775588EFB929}"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695BE-F9A1-44C9-8F7A-775588EFB929}"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695BE-F9A1-44C9-8F7A-775588EFB929}"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19695BE-F9A1-44C9-8F7A-775588EFB929}" type="datetimeFigureOut">
              <a:rPr lang="en-US" smtClean="0"/>
              <a:t>10/25/2010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2C9200E6-B456-4C09-AD51-1270BD124C4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9695BE-F9A1-44C9-8F7A-775588EFB929}" type="datetimeFigureOut">
              <a:rPr lang="en-US" smtClean="0"/>
              <a:t>10/25/2010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9695BE-F9A1-44C9-8F7A-775588EFB929}" type="datetimeFigureOut">
              <a:rPr lang="en-US" smtClean="0"/>
              <a:t>10/25/2010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9695BE-F9A1-44C9-8F7A-775588EFB929}" type="datetimeFigureOut">
              <a:rPr lang="en-US" smtClean="0"/>
              <a:t>10/25/2010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695BE-F9A1-44C9-8F7A-775588EFB929}" type="datetimeFigureOut">
              <a:rPr lang="en-US" smtClean="0"/>
              <a:t>10/25/2010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200E6-B456-4C09-AD51-1270BD124C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9695BE-F9A1-44C9-8F7A-775588EFB929}" type="datetimeFigureOut">
              <a:rPr lang="en-US" smtClean="0"/>
              <a:t>10/25/2010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200E6-B456-4C09-AD51-1270BD124C49}"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19695BE-F9A1-44C9-8F7A-775588EFB929}" type="datetimeFigureOut">
              <a:rPr lang="en-US" smtClean="0"/>
              <a:t>10/25/2010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200E6-B456-4C09-AD51-1270BD124C49}"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19695BE-F9A1-44C9-8F7A-775588EFB929}" type="datetimeFigureOut">
              <a:rPr lang="en-US" smtClean="0"/>
              <a:t>10/25/2010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C9200E6-B456-4C09-AD51-1270BD124C4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Divided Continent</a:t>
            </a:r>
            <a:endParaRPr lang="en-US" dirty="0"/>
          </a:p>
        </p:txBody>
      </p:sp>
      <p:sp>
        <p:nvSpPr>
          <p:cNvPr id="3" name="Subtitle 2"/>
          <p:cNvSpPr>
            <a:spLocks noGrp="1"/>
          </p:cNvSpPr>
          <p:nvPr>
            <p:ph type="subTitle" idx="1"/>
          </p:nvPr>
        </p:nvSpPr>
        <p:spPr/>
        <p:txBody>
          <a:bodyPr/>
          <a:lstStyle/>
          <a:p>
            <a:r>
              <a:rPr lang="en-US" dirty="0" smtClean="0"/>
              <a:t>Chapter 5</a:t>
            </a:r>
          </a:p>
          <a:p>
            <a:r>
              <a:rPr lang="en-US" dirty="0" smtClean="0"/>
              <a:t>Day Two</a:t>
            </a:r>
            <a:endParaRPr lang="en-US" dirty="0"/>
          </a:p>
        </p:txBody>
      </p:sp>
    </p:spTree>
    <p:extLst>
      <p:ext uri="{BB962C8B-B14F-4D97-AF65-F5344CB8AC3E}">
        <p14:creationId xmlns:p14="http://schemas.microsoft.com/office/powerpoint/2010/main" val="3024813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0800000" flipV="1">
            <a:off x="457200" y="457200"/>
            <a:ext cx="8305800" cy="5486400"/>
          </a:xfrm>
        </p:spPr>
        <p:txBody>
          <a:bodyPr>
            <a:normAutofit/>
          </a:bodyPr>
          <a:lstStyle/>
          <a:p>
            <a:r>
              <a:rPr lang="en-US" sz="2800" dirty="0" smtClean="0"/>
              <a:t>In 1948 to promote peace and German recovery the US, Great Britain and France united their occupation zones. </a:t>
            </a:r>
          </a:p>
          <a:p>
            <a:endParaRPr lang="en-US" sz="2800" dirty="0"/>
          </a:p>
          <a:p>
            <a:r>
              <a:rPr lang="en-US" sz="2800" dirty="0" smtClean="0"/>
              <a:t>The USSR was against this plan and anything else for that matter that could strengthen Germany.</a:t>
            </a:r>
          </a:p>
          <a:p>
            <a:endParaRPr lang="en-US" sz="2800" dirty="0"/>
          </a:p>
          <a:p>
            <a:r>
              <a:rPr lang="en-US" sz="2800" dirty="0" smtClean="0"/>
              <a:t>In 1948 the Soviets blockaded, or closed off, all land and water traffic into the Western part of Berlin. </a:t>
            </a:r>
          </a:p>
          <a:p>
            <a:r>
              <a:rPr lang="en-US" sz="2800" dirty="0" smtClean="0"/>
              <a:t>They hoped that this would force the other powers to leave the city. It did not prove successful.</a:t>
            </a:r>
            <a:endParaRPr lang="en-US" sz="2800" dirty="0"/>
          </a:p>
        </p:txBody>
      </p:sp>
    </p:spTree>
    <p:extLst>
      <p:ext uri="{BB962C8B-B14F-4D97-AF65-F5344CB8AC3E}">
        <p14:creationId xmlns:p14="http://schemas.microsoft.com/office/powerpoint/2010/main" val="395453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31838"/>
          </a:xfrm>
        </p:spPr>
        <p:txBody>
          <a:bodyPr/>
          <a:lstStyle/>
          <a:p>
            <a:pPr algn="ctr"/>
            <a:r>
              <a:rPr lang="en-US" dirty="0" smtClean="0"/>
              <a:t>The Berlin Wall</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800" dirty="0" smtClean="0"/>
              <a:t>Many people living in East Berlin were unhappy under Soviet Communist rule.</a:t>
            </a:r>
          </a:p>
          <a:p>
            <a:endParaRPr lang="en-US" sz="2800" dirty="0"/>
          </a:p>
          <a:p>
            <a:r>
              <a:rPr lang="en-US" sz="2800" dirty="0" smtClean="0"/>
              <a:t>About 3 million people fled East Berlin to receive better treatment and more freedoms in the allied controlled West Berlin.</a:t>
            </a:r>
          </a:p>
          <a:p>
            <a:endParaRPr lang="en-US" sz="2800" dirty="0"/>
          </a:p>
          <a:p>
            <a:r>
              <a:rPr lang="en-US" sz="2800" dirty="0" smtClean="0"/>
              <a:t>The East German government was not happy about the movement between East and West Berlin so to stop this movement they built an 103 mile long wall between East and West Berlin.</a:t>
            </a:r>
            <a:endParaRPr lang="en-US" sz="2800" dirty="0"/>
          </a:p>
        </p:txBody>
      </p:sp>
    </p:spTree>
    <p:extLst>
      <p:ext uri="{BB962C8B-B14F-4D97-AF65-F5344CB8AC3E}">
        <p14:creationId xmlns:p14="http://schemas.microsoft.com/office/powerpoint/2010/main" val="3685819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Citizens of East Berlin were not allowed to cross the wall into West Berlin for any reason. Those who tried desperately to cross into West Berlin risked their lives. </a:t>
            </a:r>
          </a:p>
          <a:p>
            <a:endParaRPr lang="en-US" sz="2800" dirty="0"/>
          </a:p>
          <a:p>
            <a:r>
              <a:rPr lang="en-US" sz="2800" dirty="0" smtClean="0"/>
              <a:t>West Berlin citizens used the wall as an artistic form of political expression. East Berlin citizens were not allowed near the wall at all. The East Berlin side was guarded with Soviet soldiers at all times. </a:t>
            </a:r>
            <a:endParaRPr lang="en-US" sz="2800" dirty="0"/>
          </a:p>
        </p:txBody>
      </p:sp>
    </p:spTree>
    <p:extLst>
      <p:ext uri="{BB962C8B-B14F-4D97-AF65-F5344CB8AC3E}">
        <p14:creationId xmlns:p14="http://schemas.microsoft.com/office/powerpoint/2010/main" val="1534861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Eventually, in East Germany massive protests caused the country’s communist government to fall.</a:t>
            </a:r>
          </a:p>
          <a:p>
            <a:endParaRPr lang="en-US" sz="2800" dirty="0"/>
          </a:p>
          <a:p>
            <a:r>
              <a:rPr lang="en-US" sz="2800" dirty="0" smtClean="0"/>
              <a:t>The Berlin wall came down and East and West Berlin were reunited in October of 1990.</a:t>
            </a:r>
          </a:p>
          <a:p>
            <a:endParaRPr lang="en-US" sz="2800" dirty="0"/>
          </a:p>
          <a:p>
            <a:r>
              <a:rPr lang="en-US" sz="2800" dirty="0" smtClean="0"/>
              <a:t>By 1991 all Soviet controlled nations in Eastern Europe threw away communism in favor of democracy.</a:t>
            </a:r>
            <a:endParaRPr lang="en-US" sz="2800" dirty="0"/>
          </a:p>
        </p:txBody>
      </p:sp>
    </p:spTree>
    <p:extLst>
      <p:ext uri="{BB962C8B-B14F-4D97-AF65-F5344CB8AC3E}">
        <p14:creationId xmlns:p14="http://schemas.microsoft.com/office/powerpoint/2010/main" val="2404691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War Europe</a:t>
            </a:r>
            <a:endParaRPr lang="en-US" dirty="0"/>
          </a:p>
        </p:txBody>
      </p:sp>
      <p:sp>
        <p:nvSpPr>
          <p:cNvPr id="3" name="Content Placeholder 2"/>
          <p:cNvSpPr>
            <a:spLocks noGrp="1"/>
          </p:cNvSpPr>
          <p:nvPr>
            <p:ph idx="1"/>
          </p:nvPr>
        </p:nvSpPr>
        <p:spPr/>
        <p:txBody>
          <a:bodyPr>
            <a:normAutofit/>
          </a:bodyPr>
          <a:lstStyle/>
          <a:p>
            <a:r>
              <a:rPr lang="en-US" sz="3200" dirty="0" smtClean="0"/>
              <a:t>After World War II, much of Europe was in ruin.</a:t>
            </a:r>
          </a:p>
          <a:p>
            <a:endParaRPr lang="en-US" sz="3200" dirty="0" smtClean="0"/>
          </a:p>
          <a:p>
            <a:r>
              <a:rPr lang="en-US" sz="3200" dirty="0" smtClean="0"/>
              <a:t>The total defeat of Germany, Italy and Japan left a power gap that would be filled by two rivals- the United States and the Soviet Union.</a:t>
            </a:r>
            <a:endParaRPr lang="en-US" sz="3200" dirty="0"/>
          </a:p>
        </p:txBody>
      </p:sp>
    </p:spTree>
    <p:extLst>
      <p:ext uri="{BB962C8B-B14F-4D97-AF65-F5344CB8AC3E}">
        <p14:creationId xmlns:p14="http://schemas.microsoft.com/office/powerpoint/2010/main" val="3429712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Cold War</a:t>
            </a:r>
            <a:endParaRPr lang="en-US" dirty="0"/>
          </a:p>
        </p:txBody>
      </p:sp>
      <p:sp>
        <p:nvSpPr>
          <p:cNvPr id="3" name="Content Placeholder 2"/>
          <p:cNvSpPr>
            <a:spLocks noGrp="1"/>
          </p:cNvSpPr>
          <p:nvPr>
            <p:ph idx="1"/>
          </p:nvPr>
        </p:nvSpPr>
        <p:spPr/>
        <p:txBody>
          <a:bodyPr>
            <a:normAutofit/>
          </a:bodyPr>
          <a:lstStyle/>
          <a:p>
            <a:r>
              <a:rPr lang="en-US" sz="2800" dirty="0" smtClean="0"/>
              <a:t>The global competition between the United States and its allies and the communist Soviet Union and its supporters came to be called “The Cold War”.</a:t>
            </a:r>
          </a:p>
          <a:p>
            <a:endParaRPr lang="en-US" sz="2800" dirty="0"/>
          </a:p>
          <a:p>
            <a:r>
              <a:rPr lang="en-US" sz="2800" dirty="0" smtClean="0"/>
              <a:t>This was a dangerous time because by 1950 both sides had “Nuclear Weapons”.</a:t>
            </a:r>
          </a:p>
          <a:p>
            <a:endParaRPr lang="en-US" sz="2800" dirty="0"/>
          </a:p>
          <a:p>
            <a:r>
              <a:rPr lang="en-US" sz="2800" dirty="0" smtClean="0"/>
              <a:t>It was called a “cold” war because countries never mobilized armies in an “official war”.</a:t>
            </a:r>
            <a:endParaRPr lang="en-US" sz="2800" dirty="0"/>
          </a:p>
        </p:txBody>
      </p:sp>
    </p:spTree>
    <p:extLst>
      <p:ext uri="{BB962C8B-B14F-4D97-AF65-F5344CB8AC3E}">
        <p14:creationId xmlns:p14="http://schemas.microsoft.com/office/powerpoint/2010/main" val="1619724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 to Build Up to “Cold War”</a:t>
            </a:r>
            <a:endParaRPr lang="en-US" dirty="0"/>
          </a:p>
        </p:txBody>
      </p:sp>
      <p:sp>
        <p:nvSpPr>
          <p:cNvPr id="3" name="Content Placeholder 2"/>
          <p:cNvSpPr>
            <a:spLocks noGrp="1"/>
          </p:cNvSpPr>
          <p:nvPr>
            <p:ph idx="1"/>
          </p:nvPr>
        </p:nvSpPr>
        <p:spPr/>
        <p:txBody>
          <a:bodyPr>
            <a:normAutofit/>
          </a:bodyPr>
          <a:lstStyle/>
          <a:p>
            <a:r>
              <a:rPr lang="en-US" sz="2800" dirty="0" smtClean="0"/>
              <a:t>The Cold War began in Europe</a:t>
            </a:r>
          </a:p>
          <a:p>
            <a:endParaRPr lang="en-US" sz="2800" dirty="0" smtClean="0"/>
          </a:p>
          <a:p>
            <a:r>
              <a:rPr lang="en-US" sz="2800" dirty="0" smtClean="0"/>
              <a:t>In 1948 the US started a loan program called the “Marshall Plan”.</a:t>
            </a:r>
          </a:p>
          <a:p>
            <a:pPr lvl="2"/>
            <a:r>
              <a:rPr lang="en-US" sz="2400" dirty="0" smtClean="0"/>
              <a:t>The goals: the help rebuild Europe and stop the spread of communism.</a:t>
            </a:r>
            <a:endParaRPr lang="en-US" sz="2400" dirty="0"/>
          </a:p>
        </p:txBody>
      </p:sp>
    </p:spTree>
    <p:extLst>
      <p:ext uri="{BB962C8B-B14F-4D97-AF65-F5344CB8AC3E}">
        <p14:creationId xmlns:p14="http://schemas.microsoft.com/office/powerpoint/2010/main" val="2230302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dirty="0" smtClean="0"/>
              <a:t>Western Europe Cooperates</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r>
              <a:rPr lang="en-US" dirty="0" smtClean="0"/>
              <a:t>In 1948 under the “Truman Doctrine” the US offered military aid to any country fighting communism inside their boarders.</a:t>
            </a:r>
          </a:p>
          <a:p>
            <a:pPr lvl="1"/>
            <a:r>
              <a:rPr lang="en-US" sz="2400" dirty="0" smtClean="0"/>
              <a:t>For example: Aid was given to the nations of Greece and Turkey. </a:t>
            </a:r>
          </a:p>
          <a:p>
            <a:pPr lvl="1"/>
            <a:endParaRPr lang="en-US" sz="2400" dirty="0"/>
          </a:p>
          <a:p>
            <a:pPr lvl="1"/>
            <a:r>
              <a:rPr lang="en-US" sz="2400" dirty="0" smtClean="0"/>
              <a:t>In 1949 the North Atlantic Treaty Organization (NATO) was formed to respond to possible attacks from the Soviet Union. </a:t>
            </a:r>
          </a:p>
          <a:p>
            <a:pPr lvl="1"/>
            <a:endParaRPr lang="en-US" sz="2400" dirty="0"/>
          </a:p>
          <a:p>
            <a:pPr lvl="1"/>
            <a:r>
              <a:rPr lang="en-US" sz="2400" dirty="0" smtClean="0"/>
              <a:t>Each country in NATO agreed to treat an attack on any other member as an attack on itself. Europe believed that the Soviet Union would not attack Western Europe if Soviet leaders thought such an attack would trigger nuclear war with the US.  “DETERRENCE”</a:t>
            </a:r>
            <a:endParaRPr lang="en-US" sz="2400" dirty="0"/>
          </a:p>
          <a:p>
            <a:pPr lvl="1"/>
            <a:endParaRPr lang="en-US" sz="2400" dirty="0"/>
          </a:p>
        </p:txBody>
      </p:sp>
    </p:spTree>
    <p:extLst>
      <p:ext uri="{BB962C8B-B14F-4D97-AF65-F5344CB8AC3E}">
        <p14:creationId xmlns:p14="http://schemas.microsoft.com/office/powerpoint/2010/main" val="1306326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r>
              <a:rPr lang="en-US" sz="2800" dirty="0" smtClean="0"/>
              <a:t>Eventually, Western European countries began to cooperate economically with one another.</a:t>
            </a:r>
          </a:p>
          <a:p>
            <a:endParaRPr lang="en-US" sz="2800" dirty="0"/>
          </a:p>
          <a:p>
            <a:r>
              <a:rPr lang="en-US" sz="2800" dirty="0" smtClean="0"/>
              <a:t>The small countries of Belgium, the Netherlands, and Luxembourg joined together in 1948 to form the Benelux trade union.</a:t>
            </a:r>
          </a:p>
          <a:p>
            <a:endParaRPr lang="en-US" sz="2800" dirty="0"/>
          </a:p>
          <a:p>
            <a:r>
              <a:rPr lang="en-US" sz="2800" dirty="0" smtClean="0"/>
              <a:t>West Germany, France and Italy joined with the  Benelux countries to form the European Coal and Steel Community also known as the “Common Market”. </a:t>
            </a:r>
          </a:p>
          <a:p>
            <a:endParaRPr lang="en-US" sz="2800" dirty="0" smtClean="0"/>
          </a:p>
          <a:p>
            <a:r>
              <a:rPr lang="en-US" sz="2800" dirty="0" smtClean="0"/>
              <a:t>This will eventually be called the “European Union”</a:t>
            </a:r>
            <a:endParaRPr lang="en-US" sz="2800" dirty="0"/>
          </a:p>
        </p:txBody>
      </p:sp>
    </p:spTree>
    <p:extLst>
      <p:ext uri="{BB962C8B-B14F-4D97-AF65-F5344CB8AC3E}">
        <p14:creationId xmlns:p14="http://schemas.microsoft.com/office/powerpoint/2010/main" val="1077752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ctr"/>
            <a:r>
              <a:rPr lang="en-US" dirty="0" smtClean="0"/>
              <a:t>Soviets Control Eastern Europe</a:t>
            </a:r>
            <a:endParaRPr lang="en-US" dirty="0"/>
          </a:p>
        </p:txBody>
      </p:sp>
      <p:sp>
        <p:nvSpPr>
          <p:cNvPr id="3" name="Content Placeholder 2"/>
          <p:cNvSpPr>
            <a:spLocks noGrp="1"/>
          </p:cNvSpPr>
          <p:nvPr>
            <p:ph idx="1"/>
          </p:nvPr>
        </p:nvSpPr>
        <p:spPr>
          <a:xfrm>
            <a:off x="533400" y="914400"/>
            <a:ext cx="8229600" cy="5638800"/>
          </a:xfrm>
        </p:spPr>
        <p:txBody>
          <a:bodyPr>
            <a:noAutofit/>
          </a:bodyPr>
          <a:lstStyle/>
          <a:p>
            <a:r>
              <a:rPr lang="en-US" sz="2800" dirty="0" smtClean="0"/>
              <a:t>In Eastern Europe, the Soviet Union made “satellite nations” of those countries bordering it. </a:t>
            </a:r>
          </a:p>
          <a:p>
            <a:pPr marL="0" indent="0">
              <a:buNone/>
            </a:pPr>
            <a:r>
              <a:rPr lang="en-US" sz="2800" dirty="0" smtClean="0"/>
              <a:t>Satellite Nations are dependent upon a stronger power.</a:t>
            </a:r>
          </a:p>
          <a:p>
            <a:endParaRPr lang="en-US" sz="2800" dirty="0" smtClean="0"/>
          </a:p>
          <a:p>
            <a:r>
              <a:rPr lang="en-US" sz="2800" dirty="0" smtClean="0"/>
              <a:t>Bulgaria, Romania, Czechoslovakia, Hungary, Poland, and East Germany became “communist.”</a:t>
            </a:r>
          </a:p>
          <a:p>
            <a:r>
              <a:rPr lang="en-US" sz="2800" dirty="0" smtClean="0"/>
              <a:t>These nations were strictly controlled by the Soviet Union.</a:t>
            </a:r>
          </a:p>
          <a:p>
            <a:r>
              <a:rPr lang="en-US" sz="2800" dirty="0" smtClean="0"/>
              <a:t>To counter NATO, the Soviet Union formed it satellite nations into an anti-western military alliance known as the Warsaw Pact.</a:t>
            </a:r>
            <a:endParaRPr lang="en-US" sz="2800" dirty="0"/>
          </a:p>
        </p:txBody>
      </p:sp>
    </p:spTree>
    <p:extLst>
      <p:ext uri="{BB962C8B-B14F-4D97-AF65-F5344CB8AC3E}">
        <p14:creationId xmlns:p14="http://schemas.microsoft.com/office/powerpoint/2010/main" val="66566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Clash in Berlin</a:t>
            </a:r>
            <a:endParaRPr lang="en-US" dirty="0"/>
          </a:p>
        </p:txBody>
      </p:sp>
      <p:sp>
        <p:nvSpPr>
          <p:cNvPr id="3" name="Content Placeholder 2"/>
          <p:cNvSpPr>
            <a:spLocks noGrp="1"/>
          </p:cNvSpPr>
          <p:nvPr>
            <p:ph idx="1"/>
          </p:nvPr>
        </p:nvSpPr>
        <p:spPr/>
        <p:txBody>
          <a:bodyPr/>
          <a:lstStyle/>
          <a:p>
            <a:r>
              <a:rPr lang="en-US" sz="3200" dirty="0" smtClean="0"/>
              <a:t>During the Cold War there were many “hot spots” or areas of tension and conflict. Some of these places were China, Korea, Cuba, and Vietnam.</a:t>
            </a:r>
          </a:p>
          <a:p>
            <a:endParaRPr lang="en-US" sz="3200" dirty="0"/>
          </a:p>
          <a:p>
            <a:r>
              <a:rPr lang="en-US" sz="3200" dirty="0" smtClean="0"/>
              <a:t>The earliest clash took place in Berlin, Germany.</a:t>
            </a:r>
          </a:p>
          <a:p>
            <a:endParaRPr lang="en-US" dirty="0"/>
          </a:p>
          <a:p>
            <a:pPr marL="0" indent="0">
              <a:buNone/>
            </a:pPr>
            <a:endParaRPr lang="en-US" dirty="0"/>
          </a:p>
        </p:txBody>
      </p:sp>
    </p:spTree>
    <p:extLst>
      <p:ext uri="{BB962C8B-B14F-4D97-AF65-F5344CB8AC3E}">
        <p14:creationId xmlns:p14="http://schemas.microsoft.com/office/powerpoint/2010/main" val="1547386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Divided Germany</a:t>
            </a:r>
            <a:endParaRPr lang="en-US" dirty="0"/>
          </a:p>
        </p:txBody>
      </p:sp>
      <p:sp>
        <p:nvSpPr>
          <p:cNvPr id="3" name="Content Placeholder 2"/>
          <p:cNvSpPr>
            <a:spLocks noGrp="1"/>
          </p:cNvSpPr>
          <p:nvPr>
            <p:ph idx="1"/>
          </p:nvPr>
        </p:nvSpPr>
        <p:spPr/>
        <p:txBody>
          <a:bodyPr/>
          <a:lstStyle/>
          <a:p>
            <a:r>
              <a:rPr lang="en-US" dirty="0" smtClean="0"/>
              <a:t>At the end of WWII, the allies (the US, USSR, Great Britain, and France) occupied Germany . Germany was divided into four major zones.   TURN TO PAGE </a:t>
            </a:r>
            <a:r>
              <a:rPr lang="en-US" dirty="0" smtClean="0"/>
              <a:t>171.</a:t>
            </a:r>
            <a:endParaRPr lang="en-US" dirty="0" smtClean="0"/>
          </a:p>
          <a:p>
            <a:endParaRPr lang="en-US" dirty="0"/>
          </a:p>
          <a:p>
            <a:r>
              <a:rPr lang="en-US" dirty="0" smtClean="0"/>
              <a:t>The Soviet Union controlled the Eastern part of the country while the other three allies divided and controlled the western part.</a:t>
            </a:r>
          </a:p>
          <a:p>
            <a:endParaRPr lang="en-US" dirty="0"/>
          </a:p>
          <a:p>
            <a:r>
              <a:rPr lang="en-US" dirty="0" smtClean="0"/>
              <a:t>The German capital of Berlin located deep in the Soviet controlled Eastern portion was also divided among the four nations. </a:t>
            </a:r>
            <a:endParaRPr lang="en-US" dirty="0"/>
          </a:p>
        </p:txBody>
      </p:sp>
    </p:spTree>
    <p:extLst>
      <p:ext uri="{BB962C8B-B14F-4D97-AF65-F5344CB8AC3E}">
        <p14:creationId xmlns:p14="http://schemas.microsoft.com/office/powerpoint/2010/main" val="3772938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1641</TotalTime>
  <Words>813</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Thatch</vt:lpstr>
      <vt:lpstr>A Divided Continent</vt:lpstr>
      <vt:lpstr>Post War Europe</vt:lpstr>
      <vt:lpstr>The Cold War</vt:lpstr>
      <vt:lpstr>Outline to Build Up to “Cold War”</vt:lpstr>
      <vt:lpstr>Western Europe Cooperates</vt:lpstr>
      <vt:lpstr>PowerPoint Presentation</vt:lpstr>
      <vt:lpstr>Soviets Control Eastern Europe</vt:lpstr>
      <vt:lpstr>A Clash in Berlin</vt:lpstr>
      <vt:lpstr>Divided Germany</vt:lpstr>
      <vt:lpstr>PowerPoint Presentation</vt:lpstr>
      <vt:lpstr>The Berlin Wall</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Divided Continent</dc:title>
  <dc:creator>catcoach2010</dc:creator>
  <cp:lastModifiedBy>catcoach2010</cp:lastModifiedBy>
  <cp:revision>13</cp:revision>
  <dcterms:created xsi:type="dcterms:W3CDTF">2010-10-21T01:48:26Z</dcterms:created>
  <dcterms:modified xsi:type="dcterms:W3CDTF">2010-10-25T23:55:56Z</dcterms:modified>
</cp:coreProperties>
</file>