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64D2DDC-CC3C-432A-B0C2-F7935634D7D9}" type="datetimeFigureOut">
              <a:rPr lang="en-US" smtClean="0"/>
              <a:t>10/18/2010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A523-07C9-4269-92B3-21A7E5DCA3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2DDC-CC3C-432A-B0C2-F7935634D7D9}" type="datetimeFigureOut">
              <a:rPr lang="en-US" smtClean="0"/>
              <a:t>10/18/2010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A523-07C9-4269-92B3-21A7E5DCA3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2DDC-CC3C-432A-B0C2-F7935634D7D9}" type="datetimeFigureOut">
              <a:rPr lang="en-US" smtClean="0"/>
              <a:t>10/18/2010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A523-07C9-4269-92B3-21A7E5DCA3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2DDC-CC3C-432A-B0C2-F7935634D7D9}" type="datetimeFigureOut">
              <a:rPr lang="en-US" smtClean="0"/>
              <a:t>10/18/2010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A523-07C9-4269-92B3-21A7E5DCA37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2DDC-CC3C-432A-B0C2-F7935634D7D9}" type="datetimeFigureOut">
              <a:rPr lang="en-US" smtClean="0"/>
              <a:t>10/18/2010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A523-07C9-4269-92B3-21A7E5DCA37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2DDC-CC3C-432A-B0C2-F7935634D7D9}" type="datetimeFigureOut">
              <a:rPr lang="en-US" smtClean="0"/>
              <a:t>10/18/2010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A523-07C9-4269-92B3-21A7E5DCA37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2DDC-CC3C-432A-B0C2-F7935634D7D9}" type="datetimeFigureOut">
              <a:rPr lang="en-US" smtClean="0"/>
              <a:t>10/18/2010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A523-07C9-4269-92B3-21A7E5DCA3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2DDC-CC3C-432A-B0C2-F7935634D7D9}" type="datetimeFigureOut">
              <a:rPr lang="en-US" smtClean="0"/>
              <a:t>10/18/2010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A523-07C9-4269-92B3-21A7E5DCA37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2DDC-CC3C-432A-B0C2-F7935634D7D9}" type="datetimeFigureOut">
              <a:rPr lang="en-US" smtClean="0"/>
              <a:t>10/18/2010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A523-07C9-4269-92B3-21A7E5DCA3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2DDC-CC3C-432A-B0C2-F7935634D7D9}" type="datetimeFigureOut">
              <a:rPr lang="en-US" smtClean="0"/>
              <a:t>10/18/2010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A523-07C9-4269-92B3-21A7E5DCA37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2DDC-CC3C-432A-B0C2-F7935634D7D9}" type="datetimeFigureOut">
              <a:rPr lang="en-US" smtClean="0"/>
              <a:t>10/18/2010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A523-07C9-4269-92B3-21A7E5DCA3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64D2DDC-CC3C-432A-B0C2-F7935634D7D9}" type="datetimeFigureOut">
              <a:rPr lang="en-US" smtClean="0"/>
              <a:t>10/18/2010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907A523-07C9-4269-92B3-21A7E5DCA37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Europe- Modern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Chapter 5 Day 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0123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the late 1930s a worldwide depression severely tested the ability of many governments to provide for their citizens. </a:t>
            </a:r>
            <a:endParaRPr lang="en-US" dirty="0"/>
          </a:p>
          <a:p>
            <a:r>
              <a:rPr lang="en-US" dirty="0" smtClean="0"/>
              <a:t>Germany became a dictatorship under Adolf Hitler and his National Socialist German Workers Party. Its members, called Nazis, believed in German Superiority. </a:t>
            </a:r>
          </a:p>
          <a:p>
            <a:r>
              <a:rPr lang="en-US" dirty="0" smtClean="0"/>
              <a:t>Germany, Italy and Japan (Axis Powers) fought Great Britain, France, and China (the Allies) Later the United States and the Soviet Union </a:t>
            </a:r>
            <a:r>
              <a:rPr lang="en-US" dirty="0" err="1" smtClean="0"/>
              <a:t>joines</a:t>
            </a:r>
            <a:r>
              <a:rPr lang="en-US" dirty="0" smtClean="0"/>
              <a:t> the Allies.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59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914400"/>
            <a:ext cx="64008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Hitler and the Holocaust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209800"/>
            <a:ext cx="6400800" cy="3886200"/>
          </a:xfrm>
        </p:spPr>
        <p:txBody>
          <a:bodyPr>
            <a:normAutofit fontScale="92500" lnSpcReduction="20000"/>
          </a:bodyPr>
          <a:lstStyle/>
          <a:p>
            <a:r>
              <a:rPr lang="en-US" sz="2100" dirty="0" smtClean="0"/>
              <a:t>Hitler and the Nazis carried out the Holocaust in which over 12 million people were killed.</a:t>
            </a:r>
          </a:p>
          <a:p>
            <a:r>
              <a:rPr lang="en-US" sz="2100" dirty="0" smtClean="0"/>
              <a:t>Over 6 million of the victims were Jews.</a:t>
            </a:r>
          </a:p>
          <a:p>
            <a:r>
              <a:rPr lang="en-US" sz="2100" dirty="0" smtClean="0"/>
              <a:t>Other persecuted groups included the Gypsies, Poles, individuals with disabilities and many other groups considered “undesirable” by Nazi leaders.</a:t>
            </a:r>
          </a:p>
          <a:p>
            <a:r>
              <a:rPr lang="en-US" sz="2100" dirty="0" smtClean="0"/>
              <a:t>The Holocaust is an example of the war crime known as “genocide”</a:t>
            </a:r>
          </a:p>
          <a:p>
            <a:r>
              <a:rPr lang="en-US" sz="2100" dirty="0" smtClean="0"/>
              <a:t>What is genocide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07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Dropping of New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August, the United States- in an effort to end the war in Asia- dropped two atomic bombs on the Japanese cities of Hiroshima and Nagasaki.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48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Read Page 152 and answer </a:t>
            </a:r>
            <a:r>
              <a:rPr lang="en-US" smtClean="0"/>
              <a:t>the questions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4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 Matters?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Europe has played a major role in shaping todays world.</a:t>
            </a:r>
          </a:p>
          <a:p>
            <a:r>
              <a:rPr lang="en-US" sz="2000" dirty="0" smtClean="0"/>
              <a:t>Industrialization started in Europe.</a:t>
            </a:r>
          </a:p>
          <a:p>
            <a:r>
              <a:rPr lang="en-US" sz="2000" dirty="0" smtClean="0"/>
              <a:t>This is one of the major reasons for our high standard of living</a:t>
            </a:r>
          </a:p>
          <a:p>
            <a:r>
              <a:rPr lang="en-US" sz="2000" dirty="0" smtClean="0"/>
              <a:t>The two world wars also shaped world politics and preserved democracy.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6985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Industrial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industrial revolution began in Great Britain in the 1700s.</a:t>
            </a:r>
          </a:p>
          <a:p>
            <a:r>
              <a:rPr lang="en-US" dirty="0" smtClean="0"/>
              <a:t>It was a time when people used machinery and new methods to increase productivity.</a:t>
            </a:r>
          </a:p>
          <a:p>
            <a:pPr lvl="1"/>
            <a:r>
              <a:rPr lang="en-US" sz="1800" i="1" dirty="0" smtClean="0"/>
              <a:t>What is productivity?    </a:t>
            </a:r>
          </a:p>
          <a:p>
            <a:pPr lvl="2"/>
            <a:r>
              <a:rPr lang="en-US" sz="1800" i="1" dirty="0" smtClean="0"/>
              <a:t>Productivity is a measure of how much work can be done in a certain amount of time.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30470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Industries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Textiles- or woven cloth was the first industry to be moved to factories.</a:t>
            </a:r>
          </a:p>
          <a:p>
            <a:r>
              <a:rPr lang="en-US" dirty="0" smtClean="0"/>
              <a:t>Before factories textiles were manufactured as a cottage industry.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Lifestyles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towns and cities grew, peoples lives changed dramatically.</a:t>
            </a:r>
          </a:p>
          <a:p>
            <a:r>
              <a:rPr lang="en-US" dirty="0" smtClean="0"/>
              <a:t>At first women and children had to work long hours under dangerous conditions.</a:t>
            </a:r>
          </a:p>
          <a:p>
            <a:pPr lvl="1"/>
            <a:r>
              <a:rPr lang="en-US" sz="1800" dirty="0" smtClean="0"/>
              <a:t>Eventually these workers formed groups called unions.</a:t>
            </a:r>
          </a:p>
          <a:p>
            <a:pPr lvl="1"/>
            <a:r>
              <a:rPr lang="en-US" sz="1800" dirty="0" smtClean="0"/>
              <a:t>These unions spoke for all the workers in a factory and bargained for better working conditions and wages.</a:t>
            </a:r>
          </a:p>
          <a:p>
            <a:pPr lvl="1"/>
            <a:r>
              <a:rPr lang="en-US" sz="1800" dirty="0" smtClean="0"/>
              <a:t>If a factory owner refused to meet the demands the workers will go on something called strike.</a:t>
            </a:r>
            <a:endParaRPr lang="en-US" sz="1800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9715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14400"/>
            <a:ext cx="64008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Rivalry Between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Industrialization created new rivalries among countries in Europe.</a:t>
            </a:r>
          </a:p>
          <a:p>
            <a:r>
              <a:rPr lang="en-US" dirty="0" smtClean="0"/>
              <a:t>Great </a:t>
            </a:r>
            <a:r>
              <a:rPr lang="en-US" dirty="0" err="1" smtClean="0"/>
              <a:t>Britian</a:t>
            </a:r>
            <a:r>
              <a:rPr lang="en-US" dirty="0" smtClean="0"/>
              <a:t>, France , Germany and other European countries competed around the world for markets and resources.</a:t>
            </a:r>
          </a:p>
          <a:p>
            <a:pPr marL="285750" indent="-285750"/>
            <a:r>
              <a:rPr lang="en-US" dirty="0" smtClean="0"/>
              <a:t>Under a system called IMPERIALISM, European countries claimed colonies in Africa and Asia during the late 1800s.</a:t>
            </a:r>
          </a:p>
          <a:p>
            <a:r>
              <a:rPr lang="en-US" dirty="0" smtClean="0"/>
              <a:t>Different alliances were formed. Alliances are where various countries agree to support one another in times of war.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68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War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1914 a war broke out in Europe that quickly spread to the European colonies and other areas if the world. </a:t>
            </a:r>
          </a:p>
          <a:p>
            <a:r>
              <a:rPr lang="en-US" dirty="0" smtClean="0"/>
              <a:t>It was known as the “Great War” and later known as WWI.</a:t>
            </a:r>
          </a:p>
          <a:p>
            <a:r>
              <a:rPr lang="en-US" dirty="0" smtClean="0"/>
              <a:t>New technologies such as machine guns, airplanes and tanks made this war more violent than any before.</a:t>
            </a:r>
          </a:p>
          <a:p>
            <a:r>
              <a:rPr lang="en-US" dirty="0" smtClean="0"/>
              <a:t>In the four years of war, millions of people were killed or wounded, and many European cities and villages were destroyed.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31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Problems arise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 a result of the war, Europe faced political and social turmoil</a:t>
            </a:r>
          </a:p>
          <a:p>
            <a:r>
              <a:rPr lang="en-US" dirty="0" smtClean="0"/>
              <a:t>Millions were homeless and </a:t>
            </a:r>
            <a:r>
              <a:rPr lang="en-US" dirty="0" err="1" smtClean="0"/>
              <a:t>hungary</a:t>
            </a:r>
            <a:endParaRPr lang="en-US" dirty="0" smtClean="0"/>
          </a:p>
          <a:p>
            <a:r>
              <a:rPr lang="en-US" dirty="0" smtClean="0"/>
              <a:t>Germany was blamed for starting the war and was asked to pay for most of it… Reason for future grudges</a:t>
            </a:r>
          </a:p>
          <a:p>
            <a:r>
              <a:rPr lang="en-US" dirty="0" smtClean="0"/>
              <a:t>The United States and Japan became great powers.</a:t>
            </a:r>
          </a:p>
          <a:p>
            <a:r>
              <a:rPr lang="en-US" dirty="0" smtClean="0"/>
              <a:t>A revolution in Russia in 1917 led to a new political, economic, and social system called Communism.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37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Communism was based on the teachings of a German philosopher named Karl Marx.</a:t>
            </a:r>
          </a:p>
          <a:p>
            <a:r>
              <a:rPr lang="en-US" dirty="0" smtClean="0"/>
              <a:t>Marx believed industrialization created 2 classes of people</a:t>
            </a:r>
          </a:p>
          <a:p>
            <a:r>
              <a:rPr lang="en-US" dirty="0" smtClean="0"/>
              <a:t>One class owned the means of producing goods and the other worked to produce the goods.</a:t>
            </a:r>
          </a:p>
          <a:p>
            <a:r>
              <a:rPr lang="en-US" dirty="0" smtClean="0"/>
              <a:t>He wrote that this system was unfair and needed to be overthrown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72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76</TotalTime>
  <Words>673</Words>
  <Application>Microsoft Office PowerPoint</Application>
  <PresentationFormat>On-screen Show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Couture</vt:lpstr>
      <vt:lpstr>Europe- Modern History</vt:lpstr>
      <vt:lpstr>Why It Matters?</vt:lpstr>
      <vt:lpstr>Industrial Revolution</vt:lpstr>
      <vt:lpstr>Major Industries</vt:lpstr>
      <vt:lpstr>Changing Lifestyles</vt:lpstr>
      <vt:lpstr>Rivalry Between Nations</vt:lpstr>
      <vt:lpstr>World War I</vt:lpstr>
      <vt:lpstr>New Problems arise</vt:lpstr>
      <vt:lpstr>Communism</vt:lpstr>
      <vt:lpstr>World War II</vt:lpstr>
      <vt:lpstr>Hitler and the Holocaust</vt:lpstr>
      <vt:lpstr>The Dropping of New Technology</vt:lpstr>
      <vt:lpstr>Assignment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Europe- Modern History</dc:title>
  <dc:creator>catcoach2010</dc:creator>
  <cp:lastModifiedBy>catcoach2010</cp:lastModifiedBy>
  <cp:revision>8</cp:revision>
  <dcterms:created xsi:type="dcterms:W3CDTF">2010-10-19T01:12:53Z</dcterms:created>
  <dcterms:modified xsi:type="dcterms:W3CDTF">2010-10-19T02:29:34Z</dcterms:modified>
</cp:coreProperties>
</file>