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1ABF26-A639-4A5B-87AC-CA14956224C2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36B102-CAF5-46A2-8AD5-93D5AD425E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British Isles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6 </a:t>
            </a:r>
          </a:p>
          <a:p>
            <a:r>
              <a:rPr lang="en-US" dirty="0" smtClean="0"/>
              <a:t>Day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24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90 percent of the United Kingdom’s people live in cities and towns. </a:t>
            </a:r>
          </a:p>
          <a:p>
            <a:r>
              <a:rPr lang="en-US" dirty="0" smtClean="0"/>
              <a:t>More than 7 million people live in the capital city of London.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6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 of Ireland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Economy is agricultural and Industrial. </a:t>
            </a:r>
          </a:p>
          <a:p>
            <a:r>
              <a:rPr lang="en-US" dirty="0" smtClean="0"/>
              <a:t>Potatoes, Barley, Wheat , Sugar Beets, and turnips are Irelands major crops.</a:t>
            </a:r>
          </a:p>
          <a:p>
            <a:endParaRPr lang="en-US" dirty="0" smtClean="0"/>
          </a:p>
          <a:p>
            <a:r>
              <a:rPr lang="en-US" dirty="0" smtClean="0"/>
              <a:t>Manufacturing employs more people than farming and contributes more to the nations economy.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5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Northern Ireland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Ireland has suffered hundreds of years of unrest under British Rule.</a:t>
            </a:r>
          </a:p>
          <a:p>
            <a:endParaRPr lang="en-US" dirty="0"/>
          </a:p>
          <a:p>
            <a:r>
              <a:rPr lang="en-US" dirty="0" smtClean="0"/>
              <a:t>The Southern, mostly Catholic, counties of Ireland won independence from Br</a:t>
            </a:r>
            <a:r>
              <a:rPr lang="en-US" i="1" dirty="0" smtClean="0"/>
              <a:t>itain in 1921.</a:t>
            </a:r>
          </a:p>
          <a:p>
            <a:endParaRPr lang="en-US" i="1" dirty="0"/>
          </a:p>
          <a:p>
            <a:r>
              <a:rPr lang="en-US" i="1" dirty="0" smtClean="0"/>
              <a:t>They became a republic.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15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Northern counties, where many British Protestants had settled remained part of the United Kingdom.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5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Irish trace their ancestry to the Celts .</a:t>
            </a:r>
          </a:p>
          <a:p>
            <a:endParaRPr lang="en-US" dirty="0"/>
          </a:p>
          <a:p>
            <a:r>
              <a:rPr lang="en-US" dirty="0" smtClean="0"/>
              <a:t>Gaelic, a Celtic language &amp; English are their two official languages. </a:t>
            </a:r>
          </a:p>
          <a:p>
            <a:r>
              <a:rPr lang="en-US" dirty="0" smtClean="0"/>
              <a:t>Ireland is an Urban nation.  About 58 percent of the country’s people live </a:t>
            </a:r>
            <a:r>
              <a:rPr lang="en-US" smtClean="0"/>
              <a:t>in cities or towns.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7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United Kingdom and the Republic of Ireland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countries of the United Kingdom and the Republic of Ireland are known as the British Isles.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size of Oregon, the United Kingdom is made up of </a:t>
            </a:r>
            <a:r>
              <a:rPr lang="en-US" u="sng" dirty="0" smtClean="0"/>
              <a:t>four regions.</a:t>
            </a:r>
          </a:p>
          <a:p>
            <a:endParaRPr lang="en-US" dirty="0"/>
          </a:p>
          <a:p>
            <a:r>
              <a:rPr lang="en-US" dirty="0" smtClean="0"/>
              <a:t>England dominates the United Kingdom, in population and economic strength.</a:t>
            </a:r>
          </a:p>
          <a:p>
            <a:endParaRPr lang="en-US" dirty="0"/>
          </a:p>
          <a:p>
            <a:r>
              <a:rPr lang="en-US" dirty="0" smtClean="0"/>
              <a:t>Scotland and Wales are important parts of the United Kingdom as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1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Scotland and Wales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Both of these nations were conquered by England centuries ago. </a:t>
            </a:r>
          </a:p>
          <a:p>
            <a:endParaRPr lang="en-US" dirty="0"/>
          </a:p>
          <a:p>
            <a:r>
              <a:rPr lang="en-US" dirty="0" smtClean="0"/>
              <a:t>The United Kingdoms fourth region is Northern Ireland . </a:t>
            </a:r>
          </a:p>
          <a:p>
            <a:endParaRPr lang="en-US" dirty="0"/>
          </a:p>
          <a:p>
            <a:pPr lvl="1"/>
            <a:r>
              <a:rPr lang="en-US" dirty="0" smtClean="0"/>
              <a:t>Northern Ireland shares the island of Ireland. Northern Ireland is governed by the United Kingdom while the Republic of Ireland is not.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0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Economy of the 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777317" cy="4038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Today the United Kingdom is still a major industrial and trading country.</a:t>
            </a:r>
          </a:p>
          <a:p>
            <a:r>
              <a:rPr lang="en-US" dirty="0" smtClean="0"/>
              <a:t>Manufactured goods and machinery are the leading exports.</a:t>
            </a:r>
          </a:p>
          <a:p>
            <a:r>
              <a:rPr lang="en-US" dirty="0" smtClean="0"/>
              <a:t>Service industries such as banking, insurance, communications, and healthcare employ most of the country’s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5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Farming is very efficient here.</a:t>
            </a:r>
          </a:p>
          <a:p>
            <a:endParaRPr lang="en-US" dirty="0"/>
          </a:p>
          <a:p>
            <a:r>
              <a:rPr lang="en-US" dirty="0" smtClean="0"/>
              <a:t>However the United Kingdom still has to import about 1/3 of its food….</a:t>
            </a:r>
          </a:p>
          <a:p>
            <a:pPr lvl="2"/>
            <a:r>
              <a:rPr lang="en-US" dirty="0" smtClean="0"/>
              <a:t>Why? A lack of farmland and a limited growing season makes it impossible to feed the large population.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5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United Kingdom is a PARLIAMENTARY DEMOCRACY.</a:t>
            </a:r>
          </a:p>
          <a:p>
            <a:r>
              <a:rPr lang="en-US" dirty="0" smtClean="0"/>
              <a:t>In this form of government, voters elect representatives to a law making body called PARLIAMENT. </a:t>
            </a:r>
          </a:p>
          <a:p>
            <a:endParaRPr lang="en-US" dirty="0"/>
          </a:p>
          <a:p>
            <a:r>
              <a:rPr lang="en-US" dirty="0" smtClean="0"/>
              <a:t>PARLIAMENT- it has 2 houses (the house of commons and the house of lords)</a:t>
            </a:r>
          </a:p>
          <a:p>
            <a:r>
              <a:rPr lang="en-US" dirty="0" smtClean="0"/>
              <a:t>The political party that has the most members in the house of commons choose the PRIME MINISTER.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House of Lords has little power because these positions are inherited.</a:t>
            </a:r>
          </a:p>
          <a:p>
            <a:r>
              <a:rPr lang="en-US" dirty="0" smtClean="0"/>
              <a:t>The United Kingdom is also a CONSTITUTIONAL MONARCHY.</a:t>
            </a:r>
          </a:p>
          <a:p>
            <a:pPr lvl="1"/>
            <a:r>
              <a:rPr lang="en-US" dirty="0" smtClean="0"/>
              <a:t>This means that a Queen or King is the official head of state but has very little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About 60 million live in the United Kingdom. </a:t>
            </a:r>
          </a:p>
          <a:p>
            <a:r>
              <a:rPr lang="en-US" dirty="0" smtClean="0"/>
              <a:t>The British people speak English although Welsh and Scottish Gaelic are spoken in some areas.</a:t>
            </a:r>
          </a:p>
          <a:p>
            <a:endParaRPr lang="en-US" dirty="0"/>
          </a:p>
          <a:p>
            <a:r>
              <a:rPr lang="en-US" dirty="0" smtClean="0"/>
              <a:t>Most people are Protestant Christians but many immigrants practice Islam and other religions.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67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522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The British Isles</vt:lpstr>
      <vt:lpstr>The United Kingdom and the Republic of Ireland</vt:lpstr>
      <vt:lpstr>The United Kingdom</vt:lpstr>
      <vt:lpstr>Scotland and Wales</vt:lpstr>
      <vt:lpstr>The Economy of the United Kingdom</vt:lpstr>
      <vt:lpstr>PowerPoint Presentation</vt:lpstr>
      <vt:lpstr>The Government</vt:lpstr>
      <vt:lpstr>PowerPoint Presentation</vt:lpstr>
      <vt:lpstr>The People and Culture</vt:lpstr>
      <vt:lpstr>PowerPoint Presentation</vt:lpstr>
      <vt:lpstr>The Republic of Ireland</vt:lpstr>
      <vt:lpstr>The Northern Ireland Conflict</vt:lpstr>
      <vt:lpstr>PowerPoint Presentation</vt:lpstr>
      <vt:lpstr>The People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British Isles</dc:title>
  <dc:creator>catcoach2010</dc:creator>
  <cp:lastModifiedBy>catcoach2010</cp:lastModifiedBy>
  <cp:revision>4</cp:revision>
  <dcterms:created xsi:type="dcterms:W3CDTF">2010-11-02T02:19:24Z</dcterms:created>
  <dcterms:modified xsi:type="dcterms:W3CDTF">2010-11-02T02:53:49Z</dcterms:modified>
</cp:coreProperties>
</file>